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0686"/>
    <a:srgbClr val="E4D8ED"/>
    <a:srgbClr val="E2D6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B5DE81-9808-4BF4-9AAC-0DB389CA0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D0C3B2-0651-4AAC-A911-302B01254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81CA47-1373-49B5-A767-E503B30CF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9CF537-EB23-4D99-A592-47F3BC7B9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2A832A-C72E-4D21-A223-3C6616FA7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55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06ECFC-0C2E-4A73-A72C-71F0ECF28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F77934B-5514-4C9E-921F-2138FB862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00356B-58A0-4BC8-ADBA-B32DC030E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87902C-6717-43F3-B5BE-C3C202345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DFE184-FD10-4842-B153-F297D821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2043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BC7D3F-DB80-475F-883F-77ABA605AE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C5986E0-528A-4FC8-B774-22B15375E9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3922E4-82A7-4715-877E-1ACF6F504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6AA012-40A9-46B6-88F5-00178F72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9EC86E-968E-4AD5-9906-203786C41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324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FDD2C-5100-4BF0-A52D-4145E44C4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D17981-3869-4063-857D-14C3B0FEA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EA18C3-A90A-4A2B-A4A7-C442BB766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5E6EDE-71D8-491E-9308-3E83A3225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0B9CF6-8968-44C9-990A-5DB69068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592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1FCD5-1060-48A8-BB99-AA9690A4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251B1C-80E8-463E-8FAC-301133249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F2540-3306-4FD6-BD99-30F8FF29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9120F2-FC9E-4184-BA45-9404E2972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6679D1-090B-4FFB-A284-6BF6BA34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816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83A52B-0B6A-4F99-9F53-147B0F62D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E39772-BAA8-402E-ADCB-BD584ECD5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53646B4-5CC0-4BBE-8250-2E6ECADEA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50D5AB-0CF3-488C-BB43-35AE058B5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11771D-D334-4A31-A675-9E2C44217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D03AC2-3C83-4D02-B319-C248871AC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234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C466D7-438A-4136-83E3-1E09246A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1925AD-4346-46F6-B44E-8D241EF76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E67072-CBA0-46F3-84C4-60E353FAC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A78B85-5DC5-424C-AD35-6992278AFF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FCAD7D-9C6E-4E46-94CF-B5E9B396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F510654-C775-4E13-B3C0-9E93AC3B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96CF7DE-76F1-4DF1-93FA-54A7AB6A4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2E8F912-D5D4-4D0B-8439-4B8E6748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845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5AD9A8-16C1-40A9-9E12-26697517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3C9F3B-ADFE-4AAB-84A2-C5AE783A1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1D6B8C-46FD-4D1F-9207-DC68EF8A0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9E6A27B-3768-4AD0-8CA1-622764B48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357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F14A2EF-31A3-44B3-8A72-AE5FF394C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E527FD9-D8CA-4B8E-ACAD-BD70587B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D31AF-8237-4E59-BA85-4499E8B9F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082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3CDC26-8190-4971-8C09-27AC77A8C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251784-1BB3-4BCB-A6A0-1C3941962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657F212-3203-4D62-B229-DFFAC334E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3FB9EF-2659-4493-9C94-D1D030405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1B0BF4-2FD3-4D74-8DE1-6A4755DA7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5BA20F-BD3D-46FD-AF9C-695F5BC5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8568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4E13A4-2CAB-4FD7-8E4B-AE0D77EC1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C48090E-9E62-428F-8FA9-4899198F71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76E14F2-FD75-47A3-BC7D-5DDDB8976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1F3A77-EBF8-4AB8-A2E1-8AEE9F944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E1007B2-5D60-4AB3-9DBD-91B7657BD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19A025-6260-4A7F-B162-44808F4E2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131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55BEDE-F142-4452-9769-FF318172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21020C-D04A-4122-A23D-548A31D02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ADD6FD-C94B-413B-AAE7-BC1CE271D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054F0-981B-4440-9975-12C93DCE59B7}" type="datetimeFigureOut">
              <a:rPr lang="es-ES" smtClean="0"/>
              <a:t>02/07/2020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D7FD5-9C6C-4E6C-8907-162974CFD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26E934-E451-4D36-9D02-AD3BB53C40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2E682-3634-42D0-A803-570C4BDF3C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109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rculo: vacío 7">
            <a:extLst>
              <a:ext uri="{FF2B5EF4-FFF2-40B4-BE49-F238E27FC236}">
                <a16:creationId xmlns:a16="http://schemas.microsoft.com/office/drawing/2014/main" id="{FA02DD8B-3768-436A-A51B-9CC51BE756D3}"/>
              </a:ext>
            </a:extLst>
          </p:cNvPr>
          <p:cNvSpPr/>
          <p:nvPr/>
        </p:nvSpPr>
        <p:spPr>
          <a:xfrm>
            <a:off x="9836727" y="579724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9" name="Círculo: vacío 8">
            <a:extLst>
              <a:ext uri="{FF2B5EF4-FFF2-40B4-BE49-F238E27FC236}">
                <a16:creationId xmlns:a16="http://schemas.microsoft.com/office/drawing/2014/main" id="{4A2EB0DB-4926-47C5-BE45-2CB3C4FA57C8}"/>
              </a:ext>
            </a:extLst>
          </p:cNvPr>
          <p:cNvSpPr/>
          <p:nvPr/>
        </p:nvSpPr>
        <p:spPr>
          <a:xfrm>
            <a:off x="2687775" y="4465927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0" name="Círculo: vacío 9">
            <a:extLst>
              <a:ext uri="{FF2B5EF4-FFF2-40B4-BE49-F238E27FC236}">
                <a16:creationId xmlns:a16="http://schemas.microsoft.com/office/drawing/2014/main" id="{F61D6824-87EB-4638-BC95-45D5ACA7D585}"/>
              </a:ext>
            </a:extLst>
          </p:cNvPr>
          <p:cNvSpPr/>
          <p:nvPr/>
        </p:nvSpPr>
        <p:spPr>
          <a:xfrm>
            <a:off x="-2355273" y="-2349428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62D6D4ED-9FDF-4544-802D-C231E932DF15}"/>
              </a:ext>
            </a:extLst>
          </p:cNvPr>
          <p:cNvSpPr/>
          <p:nvPr/>
        </p:nvSpPr>
        <p:spPr>
          <a:xfrm>
            <a:off x="4668982" y="-3716809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6F7F0B28-6EE3-4A62-BE4F-49A015E7EFCB}"/>
              </a:ext>
            </a:extLst>
          </p:cNvPr>
          <p:cNvSpPr/>
          <p:nvPr/>
        </p:nvSpPr>
        <p:spPr>
          <a:xfrm>
            <a:off x="-717603" y="-782781"/>
            <a:ext cx="1618147" cy="164869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AB5C7720-9E71-40A5-8D2A-62AE735D7B53}"/>
              </a:ext>
            </a:extLst>
          </p:cNvPr>
          <p:cNvSpPr/>
          <p:nvPr/>
        </p:nvSpPr>
        <p:spPr>
          <a:xfrm>
            <a:off x="11236042" y="1995055"/>
            <a:ext cx="1886811" cy="1885297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B0C3F135-3CD6-4E11-ABF9-184D634688FB}"/>
              </a:ext>
            </a:extLst>
          </p:cNvPr>
          <p:cNvSpPr/>
          <p:nvPr/>
        </p:nvSpPr>
        <p:spPr>
          <a:xfrm>
            <a:off x="4123138" y="5860470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07F4691-283B-451A-9A73-8DC0880728A0}"/>
              </a:ext>
            </a:extLst>
          </p:cNvPr>
          <p:cNvSpPr/>
          <p:nvPr/>
        </p:nvSpPr>
        <p:spPr>
          <a:xfrm>
            <a:off x="4992904" y="-3532907"/>
            <a:ext cx="4057336" cy="4181906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25E9F110-BFBD-4D6A-9BC8-F9BB7120EBF2}"/>
              </a:ext>
            </a:extLst>
          </p:cNvPr>
          <p:cNvSpPr/>
          <p:nvPr/>
        </p:nvSpPr>
        <p:spPr>
          <a:xfrm>
            <a:off x="679813" y="3762587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C928ADE8-0E06-4875-91A7-226FA9664775}"/>
              </a:ext>
            </a:extLst>
          </p:cNvPr>
          <p:cNvSpPr/>
          <p:nvPr/>
        </p:nvSpPr>
        <p:spPr>
          <a:xfrm>
            <a:off x="7683759" y="4128649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71FE492C-88EB-498C-8D43-0E5DFE2FAEA9}"/>
              </a:ext>
            </a:extLst>
          </p:cNvPr>
          <p:cNvSpPr/>
          <p:nvPr/>
        </p:nvSpPr>
        <p:spPr>
          <a:xfrm>
            <a:off x="3437804" y="617607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8AB880-A6E3-4728-84E4-E595172B1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791" y="1363592"/>
            <a:ext cx="8429625" cy="3343275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689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>
            <a:alpha val="1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o 3D 6" descr="Edificio de Couda Pequeño 2">
                <a:extLst>
                  <a:ext uri="{FF2B5EF4-FFF2-40B4-BE49-F238E27FC236}">
                    <a16:creationId xmlns:a16="http://schemas.microsoft.com/office/drawing/2014/main" id="{6EEC6C5E-78D1-460C-AC12-BD53321C2B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8254639"/>
                  </p:ext>
                </p:extLst>
              </p:nvPr>
            </p:nvGraphicFramePr>
            <p:xfrm>
              <a:off x="493631" y="884107"/>
              <a:ext cx="1917047" cy="468062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17047" cy="4680629"/>
                    </a:xfrm>
                    <a:prstGeom prst="rect">
                      <a:avLst/>
                    </a:prstGeom>
                  </am3d:spPr>
                  <am3d:camera>
                    <am3d:pos x="0" y="0" z="542102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2999" d="1000000"/>
                    <am3d:preTrans dx="0" dy="-17988299" dz="-69015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1211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o 3D 6" descr="Edificio de Couda Pequeño 2">
                <a:extLst>
                  <a:ext uri="{FF2B5EF4-FFF2-40B4-BE49-F238E27FC236}">
                    <a16:creationId xmlns:a16="http://schemas.microsoft.com/office/drawing/2014/main" id="{6EEC6C5E-78D1-460C-AC12-BD53321C2B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631" y="884107"/>
                <a:ext cx="1917047" cy="46806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Edificio de apartamentos de ciudad">
                <a:extLst>
                  <a:ext uri="{FF2B5EF4-FFF2-40B4-BE49-F238E27FC236}">
                    <a16:creationId xmlns:a16="http://schemas.microsoft.com/office/drawing/2014/main" id="{2A5CB629-C21C-4088-ACC5-23EB15C287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47739646"/>
                  </p:ext>
                </p:extLst>
              </p:nvPr>
            </p:nvGraphicFramePr>
            <p:xfrm>
              <a:off x="5304641" y="612161"/>
              <a:ext cx="6334020" cy="483468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334020" cy="4834683"/>
                    </a:xfrm>
                    <a:prstGeom prst="rect">
                      <a:avLst/>
                    </a:prstGeom>
                  </am3d:spPr>
                  <am3d:camera>
                    <am3d:pos x="0" y="0" z="664516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53201" d="1000000"/>
                    <am3d:preTrans dx="-3856609" dy="-13578498" dz="1156984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9990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Edificio de apartamentos de ciudad">
                <a:extLst>
                  <a:ext uri="{FF2B5EF4-FFF2-40B4-BE49-F238E27FC236}">
                    <a16:creationId xmlns:a16="http://schemas.microsoft.com/office/drawing/2014/main" id="{2A5CB629-C21C-4088-ACC5-23EB15C287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04641" y="612161"/>
                <a:ext cx="6334020" cy="4834683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Imagen 8">
            <a:extLst>
              <a:ext uri="{FF2B5EF4-FFF2-40B4-BE49-F238E27FC236}">
                <a16:creationId xmlns:a16="http://schemas.microsoft.com/office/drawing/2014/main" id="{B67AAB92-24CD-4930-951D-B16FBEB2ED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337" y="5710081"/>
            <a:ext cx="2288401" cy="907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CAFC494-FC7F-44F0-8F33-ACA587E2930F}"/>
              </a:ext>
            </a:extLst>
          </p:cNvPr>
          <p:cNvCxnSpPr>
            <a:cxnSpLocks/>
          </p:cNvCxnSpPr>
          <p:nvPr/>
        </p:nvCxnSpPr>
        <p:spPr>
          <a:xfrm flipV="1">
            <a:off x="3034151" y="3629893"/>
            <a:ext cx="0" cy="1023846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ipse 11">
            <a:extLst>
              <a:ext uri="{FF2B5EF4-FFF2-40B4-BE49-F238E27FC236}">
                <a16:creationId xmlns:a16="http://schemas.microsoft.com/office/drawing/2014/main" id="{7041C873-4E30-4169-9ACD-BBBDE1F03B61}"/>
              </a:ext>
            </a:extLst>
          </p:cNvPr>
          <p:cNvSpPr/>
          <p:nvPr/>
        </p:nvSpPr>
        <p:spPr>
          <a:xfrm>
            <a:off x="2867897" y="4612174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1A8A144-83D9-4521-8E3F-0980E437E58B}"/>
              </a:ext>
            </a:extLst>
          </p:cNvPr>
          <p:cNvSpPr txBox="1"/>
          <p:nvPr/>
        </p:nvSpPr>
        <p:spPr>
          <a:xfrm>
            <a:off x="3394363" y="4572005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ESTRUCTURA BASE  O SIMIENTOS 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DCB9A8B-67D5-40EB-83CA-E36C69B4521D}"/>
              </a:ext>
            </a:extLst>
          </p:cNvPr>
          <p:cNvSpPr/>
          <p:nvPr/>
        </p:nvSpPr>
        <p:spPr>
          <a:xfrm>
            <a:off x="2867897" y="3406831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8424122-41EA-41CB-9A06-04641BBECD5F}"/>
              </a:ext>
            </a:extLst>
          </p:cNvPr>
          <p:cNvSpPr txBox="1"/>
          <p:nvPr/>
        </p:nvSpPr>
        <p:spPr>
          <a:xfrm>
            <a:off x="3394363" y="3339089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CAPACIDAD SOPORTADA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24B8A6C4-07A1-4287-807E-D43DBA8A7BB9}"/>
              </a:ext>
            </a:extLst>
          </p:cNvPr>
          <p:cNvCxnSpPr>
            <a:cxnSpLocks/>
          </p:cNvCxnSpPr>
          <p:nvPr/>
        </p:nvCxnSpPr>
        <p:spPr>
          <a:xfrm flipV="1">
            <a:off x="3048001" y="2382982"/>
            <a:ext cx="0" cy="1023846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FF02CB33-F2D0-4E5F-821A-2C45352D4154}"/>
              </a:ext>
            </a:extLst>
          </p:cNvPr>
          <p:cNvSpPr/>
          <p:nvPr/>
        </p:nvSpPr>
        <p:spPr>
          <a:xfrm>
            <a:off x="2881747" y="2159920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FF30709-63BA-4BD0-9272-5056705D30A5}"/>
              </a:ext>
            </a:extLst>
          </p:cNvPr>
          <p:cNvSpPr txBox="1"/>
          <p:nvPr/>
        </p:nvSpPr>
        <p:spPr>
          <a:xfrm>
            <a:off x="3394363" y="2106173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FUNCIONALIDAD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54962B59-1CCE-483F-9922-58E1C954B960}"/>
              </a:ext>
            </a:extLst>
          </p:cNvPr>
          <p:cNvSpPr/>
          <p:nvPr/>
        </p:nvSpPr>
        <p:spPr>
          <a:xfrm>
            <a:off x="83140" y="381000"/>
            <a:ext cx="2476961" cy="4591115"/>
          </a:xfrm>
          <a:prstGeom prst="rect">
            <a:avLst/>
          </a:prstGeom>
          <a:solidFill>
            <a:srgbClr val="E4D8ED"/>
          </a:solidFill>
          <a:ln>
            <a:solidFill>
              <a:srgbClr val="E2D6EC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Modelo 3D 20" descr="Edificio de Couda Pequeño 2">
                <a:extLst>
                  <a:ext uri="{FF2B5EF4-FFF2-40B4-BE49-F238E27FC236}">
                    <a16:creationId xmlns:a16="http://schemas.microsoft.com/office/drawing/2014/main" id="{1CABF734-D4A9-404B-905B-C491E98F6E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03470032"/>
                  </p:ext>
                </p:extLst>
              </p:nvPr>
            </p:nvGraphicFramePr>
            <p:xfrm>
              <a:off x="500346" y="884105"/>
              <a:ext cx="1917047" cy="46806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17047" cy="4680631"/>
                    </a:xfrm>
                    <a:prstGeom prst="rect">
                      <a:avLst/>
                    </a:prstGeom>
                  </am3d:spPr>
                  <am3d:camera>
                    <am3d:pos x="0" y="0" z="542102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2999" d="1000000"/>
                    <am3d:preTrans dx="0" dy="-17988299" dz="-69015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1211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Modelo 3D 20" descr="Edificio de Couda Pequeño 2">
                <a:extLst>
                  <a:ext uri="{FF2B5EF4-FFF2-40B4-BE49-F238E27FC236}">
                    <a16:creationId xmlns:a16="http://schemas.microsoft.com/office/drawing/2014/main" id="{1CABF734-D4A9-404B-905B-C491E98F6E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0346" y="884105"/>
                <a:ext cx="1917047" cy="4680631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Círculo: vacío 22">
            <a:extLst>
              <a:ext uri="{FF2B5EF4-FFF2-40B4-BE49-F238E27FC236}">
                <a16:creationId xmlns:a16="http://schemas.microsoft.com/office/drawing/2014/main" id="{81D5F69E-5FF7-4B6F-8B77-0B7F3A8A67A1}"/>
              </a:ext>
            </a:extLst>
          </p:cNvPr>
          <p:cNvSpPr/>
          <p:nvPr/>
        </p:nvSpPr>
        <p:spPr>
          <a:xfrm>
            <a:off x="9836727" y="156399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55FADC2-9CBB-456B-871D-DD273ABABA84}"/>
              </a:ext>
            </a:extLst>
          </p:cNvPr>
          <p:cNvSpPr/>
          <p:nvPr/>
        </p:nvSpPr>
        <p:spPr>
          <a:xfrm>
            <a:off x="11236042" y="1571730"/>
            <a:ext cx="1886811" cy="1885297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073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7000" advClick="0" advTm="0">
        <p:wipe dir="u"/>
      </p:transition>
    </mc:Choice>
    <mc:Fallback xmlns="">
      <p:transition spd="slow" advClick="0" advTm="0">
        <p:wipe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9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4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4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9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4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8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8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8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6" grpId="0" animBg="1"/>
      <p:bldP spid="17" grpId="0"/>
      <p:bldP spid="19" grpId="0" animBg="1"/>
      <p:bldP spid="20" grpId="0"/>
      <p:bldP spid="22" grpId="0" animBg="1"/>
      <p:bldP spid="23" grpId="0" animBg="1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DEB3F8-7FF6-4948-852D-92B51AFE7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341"/>
            <a:ext cx="10515600" cy="1325563"/>
          </a:xfrm>
        </p:spPr>
        <p:txBody>
          <a:bodyPr/>
          <a:lstStyle/>
          <a:p>
            <a:pPr algn="ctr"/>
            <a:r>
              <a:rPr lang="es-ES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¡DISEÑO WEB  MÁS QUE SOLO UNA PAGINA!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3634DB59-974E-4247-956C-B1EEE88CD3AB}"/>
              </a:ext>
            </a:extLst>
          </p:cNvPr>
          <p:cNvCxnSpPr>
            <a:cxnSpLocks/>
          </p:cNvCxnSpPr>
          <p:nvPr/>
        </p:nvCxnSpPr>
        <p:spPr>
          <a:xfrm flipV="1">
            <a:off x="6131830" y="5083178"/>
            <a:ext cx="0" cy="593414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1E71C9D8-EED2-41A9-908F-A610A801087D}"/>
              </a:ext>
            </a:extLst>
          </p:cNvPr>
          <p:cNvSpPr/>
          <p:nvPr/>
        </p:nvSpPr>
        <p:spPr>
          <a:xfrm>
            <a:off x="5964393" y="5580591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2BD52874-4199-4978-B1C8-15A7BED78B2D}"/>
              </a:ext>
            </a:extLst>
          </p:cNvPr>
          <p:cNvCxnSpPr>
            <a:cxnSpLocks/>
          </p:cNvCxnSpPr>
          <p:nvPr/>
        </p:nvCxnSpPr>
        <p:spPr>
          <a:xfrm flipV="1">
            <a:off x="6132196" y="4354618"/>
            <a:ext cx="0" cy="541540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lipse 13">
            <a:extLst>
              <a:ext uri="{FF2B5EF4-FFF2-40B4-BE49-F238E27FC236}">
                <a16:creationId xmlns:a16="http://schemas.microsoft.com/office/drawing/2014/main" id="{3DC8BA8A-DD01-4620-B42F-02CBA0645AC4}"/>
              </a:ext>
            </a:extLst>
          </p:cNvPr>
          <p:cNvSpPr/>
          <p:nvPr/>
        </p:nvSpPr>
        <p:spPr>
          <a:xfrm>
            <a:off x="5977974" y="4830529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A6E8A81-558E-4C9C-8D81-FA817A1257DA}"/>
              </a:ext>
            </a:extLst>
          </p:cNvPr>
          <p:cNvCxnSpPr>
            <a:cxnSpLocks/>
          </p:cNvCxnSpPr>
          <p:nvPr/>
        </p:nvCxnSpPr>
        <p:spPr>
          <a:xfrm flipV="1">
            <a:off x="6131830" y="3759966"/>
            <a:ext cx="0" cy="458089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15">
            <a:extLst>
              <a:ext uri="{FF2B5EF4-FFF2-40B4-BE49-F238E27FC236}">
                <a16:creationId xmlns:a16="http://schemas.microsoft.com/office/drawing/2014/main" id="{3E0F0005-9EF2-471F-99D7-A18BE9709A44}"/>
              </a:ext>
            </a:extLst>
          </p:cNvPr>
          <p:cNvSpPr/>
          <p:nvPr/>
        </p:nvSpPr>
        <p:spPr>
          <a:xfrm>
            <a:off x="5977608" y="4140394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A9D290A6-898F-4938-83A4-8492C87EDBAF}"/>
              </a:ext>
            </a:extLst>
          </p:cNvPr>
          <p:cNvCxnSpPr>
            <a:cxnSpLocks/>
          </p:cNvCxnSpPr>
          <p:nvPr/>
        </p:nvCxnSpPr>
        <p:spPr>
          <a:xfrm flipV="1">
            <a:off x="6130647" y="3038450"/>
            <a:ext cx="1183" cy="478809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e 17">
            <a:extLst>
              <a:ext uri="{FF2B5EF4-FFF2-40B4-BE49-F238E27FC236}">
                <a16:creationId xmlns:a16="http://schemas.microsoft.com/office/drawing/2014/main" id="{6F0A143E-0C73-4EF3-A7D6-3E83DEEF2ED3}"/>
              </a:ext>
            </a:extLst>
          </p:cNvPr>
          <p:cNvSpPr/>
          <p:nvPr/>
        </p:nvSpPr>
        <p:spPr>
          <a:xfrm>
            <a:off x="5976425" y="3499758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105FEA8E-14A8-4FF8-B215-A883DF93B23F}"/>
              </a:ext>
            </a:extLst>
          </p:cNvPr>
          <p:cNvSpPr/>
          <p:nvPr/>
        </p:nvSpPr>
        <p:spPr>
          <a:xfrm>
            <a:off x="5976425" y="2784783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8AB275A7-07F8-40D8-BF0D-F78EEB7386F0}"/>
              </a:ext>
            </a:extLst>
          </p:cNvPr>
          <p:cNvGrpSpPr/>
          <p:nvPr/>
        </p:nvGrpSpPr>
        <p:grpSpPr>
          <a:xfrm>
            <a:off x="1180271" y="1310456"/>
            <a:ext cx="3348892" cy="5160682"/>
            <a:chOff x="891513" y="1310456"/>
            <a:chExt cx="3348892" cy="5160682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87E45D57-108F-434A-BCAB-AED5AB5DFF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0492"/>
            <a:stretch/>
          </p:blipFill>
          <p:spPr>
            <a:xfrm>
              <a:off x="1000521" y="1377959"/>
              <a:ext cx="3143250" cy="1581809"/>
            </a:xfrm>
            <a:prstGeom prst="rect">
              <a:avLst/>
            </a:prstGeom>
          </p:spPr>
        </p:pic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706030C9-072C-4A1E-985D-B63065F34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5935" b="-1"/>
            <a:stretch/>
          </p:blipFill>
          <p:spPr>
            <a:xfrm>
              <a:off x="1000320" y="2956426"/>
              <a:ext cx="3143250" cy="1308882"/>
            </a:xfrm>
            <a:prstGeom prst="rect">
              <a:avLst/>
            </a:prstGeom>
          </p:spPr>
        </p:pic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3DB9CA6B-253B-4469-AB54-ACAAE12101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8987"/>
            <a:stretch/>
          </p:blipFill>
          <p:spPr>
            <a:xfrm>
              <a:off x="1000320" y="3978709"/>
              <a:ext cx="3143250" cy="1254951"/>
            </a:xfrm>
            <a:prstGeom prst="rect">
              <a:avLst/>
            </a:prstGeom>
          </p:spPr>
        </p:pic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9F5F000F-1A8E-4DAC-9673-C2DEEF717B83}"/>
                </a:ext>
              </a:extLst>
            </p:cNvPr>
            <p:cNvSpPr/>
            <p:nvPr/>
          </p:nvSpPr>
          <p:spPr>
            <a:xfrm>
              <a:off x="891513" y="1310456"/>
              <a:ext cx="3348892" cy="5160682"/>
            </a:xfrm>
            <a:prstGeom prst="roundRect">
              <a:avLst>
                <a:gd name="adj" fmla="val 5865"/>
              </a:avLst>
            </a:prstGeom>
            <a:noFill/>
            <a:ln w="76200">
              <a:solidFill>
                <a:srgbClr val="4D06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05B26809-9CDE-4AFF-BED0-7CCD957648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6246" b="4633"/>
            <a:stretch/>
          </p:blipFill>
          <p:spPr>
            <a:xfrm>
              <a:off x="1000321" y="5146056"/>
              <a:ext cx="3143250" cy="1221510"/>
            </a:xfrm>
            <a:prstGeom prst="rect">
              <a:avLst/>
            </a:prstGeom>
          </p:spPr>
        </p:pic>
      </p:grp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9631E561-C059-45A6-AB5F-0621D4CDE2DE}"/>
              </a:ext>
            </a:extLst>
          </p:cNvPr>
          <p:cNvCxnSpPr>
            <a:cxnSpLocks/>
          </p:cNvCxnSpPr>
          <p:nvPr/>
        </p:nvCxnSpPr>
        <p:spPr>
          <a:xfrm flipV="1">
            <a:off x="6140857" y="2371070"/>
            <a:ext cx="0" cy="546026"/>
          </a:xfrm>
          <a:prstGeom prst="line">
            <a:avLst/>
          </a:prstGeom>
          <a:ln w="76200">
            <a:solidFill>
              <a:srgbClr val="4D0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ipse 23">
            <a:extLst>
              <a:ext uri="{FF2B5EF4-FFF2-40B4-BE49-F238E27FC236}">
                <a16:creationId xmlns:a16="http://schemas.microsoft.com/office/drawing/2014/main" id="{0DB9B719-4981-4474-8F29-064A0565699E}"/>
              </a:ext>
            </a:extLst>
          </p:cNvPr>
          <p:cNvSpPr/>
          <p:nvPr/>
        </p:nvSpPr>
        <p:spPr>
          <a:xfrm>
            <a:off x="5976425" y="2108653"/>
            <a:ext cx="304800" cy="264627"/>
          </a:xfrm>
          <a:prstGeom prst="ellipse">
            <a:avLst/>
          </a:prstGeom>
          <a:solidFill>
            <a:srgbClr val="4D0686"/>
          </a:solidFill>
          <a:ln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0752E496-B02C-4269-BE32-974B98F72BDC}"/>
              </a:ext>
            </a:extLst>
          </p:cNvPr>
          <p:cNvSpPr txBox="1"/>
          <p:nvPr/>
        </p:nvSpPr>
        <p:spPr>
          <a:xfrm>
            <a:off x="6436630" y="5512849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PAGINA, SITIO  </a:t>
            </a:r>
            <a:r>
              <a:rPr lang="es-ES" sz="2000" b="1" dirty="0" err="1">
                <a:solidFill>
                  <a:srgbClr val="4D0686"/>
                </a:solidFill>
                <a:latin typeface="Yanone Kaffeesatz Regular" panose="02000000000000000000" pitchFamily="2" charset="0"/>
              </a:rPr>
              <a:t>Ó</a:t>
            </a:r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 PORTAL  WEB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3C967DC6-610C-4C7A-9945-88687DC5D5F5}"/>
              </a:ext>
            </a:extLst>
          </p:cNvPr>
          <p:cNvSpPr txBox="1"/>
          <p:nvPr/>
        </p:nvSpPr>
        <p:spPr>
          <a:xfrm>
            <a:off x="6450211" y="4762787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ESTATICA O DINAMICA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5710AB0B-AF0E-4F09-A4E7-6E7B452503FE}"/>
              </a:ext>
            </a:extLst>
          </p:cNvPr>
          <p:cNvSpPr txBox="1"/>
          <p:nvPr/>
        </p:nvSpPr>
        <p:spPr>
          <a:xfrm>
            <a:off x="6450210" y="4073664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ENTORNO DE DESARROLLO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AFC6BC4B-AD42-493B-BDB5-3551568FF317}"/>
              </a:ext>
            </a:extLst>
          </p:cNvPr>
          <p:cNvSpPr txBox="1"/>
          <p:nvPr/>
        </p:nvSpPr>
        <p:spPr>
          <a:xfrm>
            <a:off x="6450210" y="3469123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TIPOS DE LENGUAJES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F8AA30AB-F720-48F3-B154-C3D5DC3003B3}"/>
              </a:ext>
            </a:extLst>
          </p:cNvPr>
          <p:cNvSpPr txBox="1"/>
          <p:nvPr/>
        </p:nvSpPr>
        <p:spPr>
          <a:xfrm>
            <a:off x="6450210" y="2780000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BASE DE DATOS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EBB7071-478E-432E-8EDF-D32E83EABB3D}"/>
              </a:ext>
            </a:extLst>
          </p:cNvPr>
          <p:cNvSpPr txBox="1"/>
          <p:nvPr/>
        </p:nvSpPr>
        <p:spPr>
          <a:xfrm>
            <a:off x="6450209" y="2104413"/>
            <a:ext cx="3126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4D0686"/>
                </a:solidFill>
                <a:latin typeface="Yanone Kaffeesatz Regular" panose="02000000000000000000" pitchFamily="2" charset="0"/>
              </a:rPr>
              <a:t>SERVICIOS, FORMULARIOS O REGISTROS</a:t>
            </a:r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D8D0838A-DC3C-4044-809B-AAADF3D7CF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9337" y="5710081"/>
            <a:ext cx="2288401" cy="907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0" name="Círculo: vacío 39">
            <a:extLst>
              <a:ext uri="{FF2B5EF4-FFF2-40B4-BE49-F238E27FC236}">
                <a16:creationId xmlns:a16="http://schemas.microsoft.com/office/drawing/2014/main" id="{E6206739-29C6-4551-9A9D-3DE511839EAF}"/>
              </a:ext>
            </a:extLst>
          </p:cNvPr>
          <p:cNvSpPr/>
          <p:nvPr/>
        </p:nvSpPr>
        <p:spPr>
          <a:xfrm>
            <a:off x="9836727" y="579724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4E3498EB-5186-4495-8777-B7A2132D97DA}"/>
              </a:ext>
            </a:extLst>
          </p:cNvPr>
          <p:cNvSpPr/>
          <p:nvPr/>
        </p:nvSpPr>
        <p:spPr>
          <a:xfrm>
            <a:off x="11236042" y="1995055"/>
            <a:ext cx="1886811" cy="1885297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0590028"/>
      </p:ext>
    </p:extLst>
  </p:cSld>
  <p:clrMapOvr>
    <a:masterClrMapping/>
  </p:clrMapOvr>
  <p:transition spd="slow" advClick="0" advTm="0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6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00"/>
                            </p:stCondLst>
                            <p:childTnLst>
                              <p:par>
                                <p:cTn id="8" presetID="1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4D068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4D0686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420"/>
                            </p:stCondLst>
                            <p:childTnLst>
                              <p:par>
                                <p:cTn id="13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42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92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92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42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42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92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792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942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142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920"/>
                            </p:stCondLst>
                            <p:childTnLst>
                              <p:par>
                                <p:cTn id="7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492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1" grpId="0" animBg="1"/>
      <p:bldP spid="14" grpId="0" animBg="1"/>
      <p:bldP spid="16" grpId="0" animBg="1"/>
      <p:bldP spid="18" grpId="0" animBg="1"/>
      <p:bldP spid="20" grpId="0" animBg="1"/>
      <p:bldP spid="24" grpId="0" animBg="1"/>
      <p:bldP spid="33" grpId="0"/>
      <p:bldP spid="34" grpId="0"/>
      <p:bldP spid="35" grpId="0"/>
      <p:bldP spid="36" grpId="0"/>
      <p:bldP spid="37" grpId="0"/>
      <p:bldP spid="38" grpId="0"/>
      <p:bldP spid="40" grpId="0" animBg="1"/>
      <p:bldP spid="4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rculo: vacío 7">
            <a:extLst>
              <a:ext uri="{FF2B5EF4-FFF2-40B4-BE49-F238E27FC236}">
                <a16:creationId xmlns:a16="http://schemas.microsoft.com/office/drawing/2014/main" id="{FA02DD8B-3768-436A-A51B-9CC51BE756D3}"/>
              </a:ext>
            </a:extLst>
          </p:cNvPr>
          <p:cNvSpPr/>
          <p:nvPr/>
        </p:nvSpPr>
        <p:spPr>
          <a:xfrm>
            <a:off x="9836727" y="579724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9" name="Círculo: vacío 8">
            <a:extLst>
              <a:ext uri="{FF2B5EF4-FFF2-40B4-BE49-F238E27FC236}">
                <a16:creationId xmlns:a16="http://schemas.microsoft.com/office/drawing/2014/main" id="{4A2EB0DB-4926-47C5-BE45-2CB3C4FA57C8}"/>
              </a:ext>
            </a:extLst>
          </p:cNvPr>
          <p:cNvSpPr/>
          <p:nvPr/>
        </p:nvSpPr>
        <p:spPr>
          <a:xfrm>
            <a:off x="2687775" y="4465927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0" name="Círculo: vacío 9">
            <a:extLst>
              <a:ext uri="{FF2B5EF4-FFF2-40B4-BE49-F238E27FC236}">
                <a16:creationId xmlns:a16="http://schemas.microsoft.com/office/drawing/2014/main" id="{F61D6824-87EB-4638-BC95-45D5ACA7D585}"/>
              </a:ext>
            </a:extLst>
          </p:cNvPr>
          <p:cNvSpPr/>
          <p:nvPr/>
        </p:nvSpPr>
        <p:spPr>
          <a:xfrm>
            <a:off x="-2355273" y="-2349428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1" name="Círculo: vacío 10">
            <a:extLst>
              <a:ext uri="{FF2B5EF4-FFF2-40B4-BE49-F238E27FC236}">
                <a16:creationId xmlns:a16="http://schemas.microsoft.com/office/drawing/2014/main" id="{62D6D4ED-9FDF-4544-802D-C231E932DF15}"/>
              </a:ext>
            </a:extLst>
          </p:cNvPr>
          <p:cNvSpPr/>
          <p:nvPr/>
        </p:nvSpPr>
        <p:spPr>
          <a:xfrm>
            <a:off x="4668982" y="-3716809"/>
            <a:ext cx="4710545" cy="4698856"/>
          </a:xfrm>
          <a:prstGeom prst="donut">
            <a:avLst/>
          </a:prstGeom>
          <a:solidFill>
            <a:srgbClr val="E2D6EC"/>
          </a:solidFill>
          <a:ln w="76200">
            <a:solidFill>
              <a:srgbClr val="4D0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6F7F0B28-6EE3-4A62-BE4F-49A015E7EFCB}"/>
              </a:ext>
            </a:extLst>
          </p:cNvPr>
          <p:cNvSpPr/>
          <p:nvPr/>
        </p:nvSpPr>
        <p:spPr>
          <a:xfrm>
            <a:off x="-717603" y="-782781"/>
            <a:ext cx="1618147" cy="164869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AB5C7720-9E71-40A5-8D2A-62AE735D7B53}"/>
              </a:ext>
            </a:extLst>
          </p:cNvPr>
          <p:cNvSpPr/>
          <p:nvPr/>
        </p:nvSpPr>
        <p:spPr>
          <a:xfrm>
            <a:off x="11236042" y="1995055"/>
            <a:ext cx="1886811" cy="1885297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B0C3F135-3CD6-4E11-ABF9-184D634688FB}"/>
              </a:ext>
            </a:extLst>
          </p:cNvPr>
          <p:cNvSpPr/>
          <p:nvPr/>
        </p:nvSpPr>
        <p:spPr>
          <a:xfrm>
            <a:off x="4123138" y="5860470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07F4691-283B-451A-9A73-8DC0880728A0}"/>
              </a:ext>
            </a:extLst>
          </p:cNvPr>
          <p:cNvSpPr/>
          <p:nvPr/>
        </p:nvSpPr>
        <p:spPr>
          <a:xfrm>
            <a:off x="4992904" y="-3532907"/>
            <a:ext cx="4057336" cy="4181906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25E9F110-BFBD-4D6A-9BC8-F9BB7120EBF2}"/>
              </a:ext>
            </a:extLst>
          </p:cNvPr>
          <p:cNvSpPr/>
          <p:nvPr/>
        </p:nvSpPr>
        <p:spPr>
          <a:xfrm>
            <a:off x="679813" y="3762587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C928ADE8-0E06-4875-91A7-226FA9664775}"/>
              </a:ext>
            </a:extLst>
          </p:cNvPr>
          <p:cNvSpPr/>
          <p:nvPr/>
        </p:nvSpPr>
        <p:spPr>
          <a:xfrm>
            <a:off x="7683759" y="4128649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71FE492C-88EB-498C-8D43-0E5DFE2FAEA9}"/>
              </a:ext>
            </a:extLst>
          </p:cNvPr>
          <p:cNvSpPr/>
          <p:nvPr/>
        </p:nvSpPr>
        <p:spPr>
          <a:xfrm>
            <a:off x="3437804" y="617607"/>
            <a:ext cx="1820466" cy="1731821"/>
          </a:xfrm>
          <a:prstGeom prst="ellipse">
            <a:avLst/>
          </a:prstGeom>
          <a:solidFill>
            <a:srgbClr val="4D068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8AB880-A6E3-4728-84E4-E595172B1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791" y="1363592"/>
            <a:ext cx="8429625" cy="3343275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2135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358</TotalTime>
  <Words>39</Words>
  <Application>Microsoft Office PowerPoint</Application>
  <PresentationFormat>Panorámica</PresentationFormat>
  <Paragraphs>10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Yanone Kaffeesatz Regular</vt:lpstr>
      <vt:lpstr>Tema de Office</vt:lpstr>
      <vt:lpstr>Presentación de PowerPoint</vt:lpstr>
      <vt:lpstr>Presentación de PowerPoint</vt:lpstr>
      <vt:lpstr>¡DISEÑO WEB  MÁS QUE SOLO UNA PAGINA!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Sergio y Sandra</dc:creator>
  <cp:lastModifiedBy>Sergio y Sandra</cp:lastModifiedBy>
  <cp:revision>24</cp:revision>
  <dcterms:created xsi:type="dcterms:W3CDTF">2020-06-26T19:46:01Z</dcterms:created>
  <dcterms:modified xsi:type="dcterms:W3CDTF">2020-07-02T20:33:34Z</dcterms:modified>
</cp:coreProperties>
</file>

<file path=docProps/thumbnail.jpeg>
</file>